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2" r:id="rId2"/>
    <p:sldId id="283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027" autoAdjust="0"/>
    <p:restoredTop sz="86323" autoAdjust="0"/>
  </p:normalViewPr>
  <p:slideViewPr>
    <p:cSldViewPr snapToGrid="0">
      <p:cViewPr varScale="1">
        <p:scale>
          <a:sx n="71" d="100"/>
          <a:sy n="71" d="100"/>
        </p:scale>
        <p:origin x="55" y="19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9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6283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817076" y="788780"/>
            <a:ext cx="8956432" cy="5005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Indexcijfer</a:t>
            </a:r>
            <a:r>
              <a:rPr lang="nl-NL" sz="4000" b="1" dirty="0">
                <a:solidFill>
                  <a:srgbClr val="00FF33"/>
                </a:solidFill>
                <a:latin typeface="Calibri" panose="020F0502020204030204" pitchFamily="34" charset="0"/>
                <a:ea typeface="Calibri"/>
                <a:cs typeface="Univers-Bold"/>
              </a:rPr>
              <a:t> </a:t>
            </a:r>
            <a:endParaRPr lang="nl-NL" sz="4000" b="1" dirty="0">
              <a:solidFill>
                <a:srgbClr val="004DCD"/>
              </a:solidFill>
              <a:latin typeface="Univers-Bold"/>
              <a:ea typeface="Calibri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Een indexcijfer is een getal dat de verhouding weergeeft tussen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waarde van een grootheid in een bepaalde periode en de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waarde van die grootheid in de basisperiode.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Een indexcijfer is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een verhoudingsgetal.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3011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817076" y="788780"/>
            <a:ext cx="8956432" cy="2174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Basisperiode</a:t>
            </a:r>
            <a:r>
              <a:rPr lang="nl-NL" sz="4000" b="1" dirty="0">
                <a:solidFill>
                  <a:srgbClr val="00FF33"/>
                </a:solidFill>
                <a:latin typeface="Calibri" panose="020F0502020204030204" pitchFamily="34" charset="0"/>
                <a:ea typeface="Calibri"/>
                <a:cs typeface="Univers-Bold"/>
              </a:rPr>
              <a:t> </a:t>
            </a:r>
            <a:endParaRPr lang="nl-NL" sz="4000" b="1" dirty="0">
              <a:solidFill>
                <a:srgbClr val="004DCD"/>
              </a:solidFill>
              <a:latin typeface="Univers-Bold"/>
              <a:ea typeface="Calibri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waarde van de grootheid in de basisperiode stellen we op 100.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40441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3EFE2E-3F0D-4AC5-9803-86780D27BA3E}"/>
</file>

<file path=customXml/itemProps2.xml><?xml version="1.0" encoding="utf-8"?>
<ds:datastoreItem xmlns:ds="http://schemas.openxmlformats.org/officeDocument/2006/customXml" ds:itemID="{7C9353D9-B86D-4B71-8A5C-520E54254E89}"/>
</file>

<file path=customXml/itemProps3.xml><?xml version="1.0" encoding="utf-8"?>
<ds:datastoreItem xmlns:ds="http://schemas.openxmlformats.org/officeDocument/2006/customXml" ds:itemID="{5329E615-D051-4DFE-8E47-8EA627294D16}"/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52</Words>
  <Application>Microsoft Office PowerPoint</Application>
  <PresentationFormat>Breedbeeld</PresentationFormat>
  <Paragraphs>7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Univers</vt:lpstr>
      <vt:lpstr>Univers-Bold</vt:lpstr>
      <vt:lpstr>Kantoorthema</vt:lpstr>
      <vt:lpstr>PowerPoint-presentatie</vt:lpstr>
      <vt:lpstr>PowerPoint-presentatie</vt:lpstr>
    </vt:vector>
  </TitlesOfParts>
  <Company>Van Vlimmeren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42</cp:revision>
  <dcterms:created xsi:type="dcterms:W3CDTF">2014-08-25T22:47:39Z</dcterms:created>
  <dcterms:modified xsi:type="dcterms:W3CDTF">2018-08-14T17:30:00Z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